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5" r:id="rId3"/>
    <p:sldId id="276" r:id="rId4"/>
    <p:sldId id="286" r:id="rId5"/>
    <p:sldId id="291" r:id="rId6"/>
    <p:sldId id="292" r:id="rId7"/>
    <p:sldId id="296" r:id="rId8"/>
    <p:sldId id="294" r:id="rId9"/>
    <p:sldId id="293" r:id="rId10"/>
    <p:sldId id="295" r:id="rId11"/>
    <p:sldId id="297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/>
  </p:normalViewPr>
  <p:slideViewPr>
    <p:cSldViewPr snapToGrid="0">
      <p:cViewPr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4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syr.edu/media/t/1_5fwmppym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13789"/>
            <a:ext cx="6942337" cy="1394405"/>
          </a:xfrm>
        </p:spPr>
        <p:txBody>
          <a:bodyPr/>
          <a:lstStyle/>
          <a:p>
            <a:r>
              <a:rPr lang="en-US" dirty="0"/>
              <a:t>Events portal</a:t>
            </a:r>
            <a:br>
              <a:rPr lang="en-US" dirty="0"/>
            </a:br>
            <a:r>
              <a:rPr lang="en-US" sz="2400" dirty="0"/>
              <a:t>615 cloud management</a:t>
            </a:r>
            <a:br>
              <a:rPr lang="en-US" sz="2400" dirty="0"/>
            </a:br>
            <a:r>
              <a:rPr lang="en-US" sz="2400" dirty="0"/>
              <a:t>project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6247"/>
            <a:ext cx="8078657" cy="578325"/>
          </a:xfrm>
        </p:spPr>
        <p:txBody>
          <a:bodyPr/>
          <a:lstStyle/>
          <a:p>
            <a:r>
              <a:rPr lang="en-US" dirty="0" err="1"/>
              <a:t>Nagul</a:t>
            </a:r>
            <a:r>
              <a:rPr lang="en-US" dirty="0"/>
              <a:t> </a:t>
            </a:r>
            <a:r>
              <a:rPr lang="en-US" dirty="0" err="1"/>
              <a:t>pandian</a:t>
            </a:r>
            <a:r>
              <a:rPr lang="en-US" dirty="0"/>
              <a:t>, Immanuel </a:t>
            </a:r>
            <a:r>
              <a:rPr lang="en-US" dirty="0" err="1"/>
              <a:t>odarteifio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207F-4370-7DC0-C856-2A83B883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services</a:t>
            </a:r>
          </a:p>
        </p:txBody>
      </p:sp>
      <p:pic>
        <p:nvPicPr>
          <p:cNvPr id="8" name="Picture Placeholder 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7BB5E43A-E23A-7F7F-21A7-CB57DB5A335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2083" r="22083"/>
          <a:stretch>
            <a:fillRect/>
          </a:stretch>
        </p:blipFill>
        <p:spPr>
          <a:xfrm>
            <a:off x="847384" y="2087562"/>
            <a:ext cx="4729163" cy="32718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6B679-AC55-B74A-D1E6-EDB637251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4066" y="2087562"/>
            <a:ext cx="4899734" cy="3891067"/>
          </a:xfrm>
        </p:spPr>
        <p:txBody>
          <a:bodyPr/>
          <a:lstStyle/>
          <a:p>
            <a:r>
              <a:rPr lang="en-US" dirty="0"/>
              <a:t>Azure AI search was too expensive about $250 per month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https://video.syr.edu/media/t/1_5fwmppym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D2162-793D-9A3E-AB68-56C13A874A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61EBC-1D42-86A8-63E0-1075D2A827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25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56147391"/>
              </p:ext>
            </p:extLst>
          </p:nvPr>
        </p:nvGraphicFramePr>
        <p:xfrm>
          <a:off x="5572125" y="409575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en-US" sz="2800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Sharing database connection due to IP addresses differences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Coding intensive ( flask, html)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Issue with the resource group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Service prerequisites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3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196427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618914"/>
            <a:ext cx="4834517" cy="3584447"/>
          </a:xfrm>
        </p:spPr>
        <p:txBody>
          <a:bodyPr/>
          <a:lstStyle/>
          <a:p>
            <a:r>
              <a:rPr lang="en-US" dirty="0"/>
              <a:t>Overview 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accomplishments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8453" y="461640"/>
            <a:ext cx="5309497" cy="55169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22,484 total student population.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65% undergrad 35% graduate students.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About 75 academic departments.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than 300 student organizations.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two campus wide organizational fairs.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Events portal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WE WANTED THE PORTAL TO BE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Events portal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functionalities</a:t>
            </a:r>
          </a:p>
        </p:txBody>
      </p:sp>
      <p:pic>
        <p:nvPicPr>
          <p:cNvPr id="8" name="Picture Placeholder 7" descr="Upward trend with solid fill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421" y="3029583"/>
            <a:ext cx="2799700" cy="1870889"/>
          </a:xfrm>
        </p:spPr>
        <p:txBody>
          <a:bodyPr/>
          <a:lstStyle/>
          <a:p>
            <a:pPr algn="ctr"/>
            <a:r>
              <a:rPr lang="en-US" dirty="0"/>
              <a:t>Users to be able to rsvp for their desired event</a:t>
            </a:r>
          </a:p>
        </p:txBody>
      </p:sp>
      <p:pic>
        <p:nvPicPr>
          <p:cNvPr id="89" name="Picture Placeholder 8" descr="Cycle with people with solid fill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7" y="3064119"/>
            <a:ext cx="2940864" cy="1836353"/>
          </a:xfrm>
        </p:spPr>
        <p:txBody>
          <a:bodyPr/>
          <a:lstStyle/>
          <a:p>
            <a:pPr algn="ctr"/>
            <a:r>
              <a:rPr lang="en-US" dirty="0"/>
              <a:t>Narrow down search results using key words</a:t>
            </a:r>
          </a:p>
        </p:txBody>
      </p:sp>
      <p:pic>
        <p:nvPicPr>
          <p:cNvPr id="86" name="Picture Placeholder 11" descr="Handshake with solid fill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429000"/>
            <a:ext cx="2940864" cy="1746682"/>
          </a:xfrm>
        </p:spPr>
        <p:txBody>
          <a:bodyPr/>
          <a:lstStyle/>
          <a:p>
            <a:pPr algn="ctr"/>
            <a:r>
              <a:rPr lang="en-US" dirty="0"/>
              <a:t>Departments can make postings for upcoming events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Events portal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9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241"/>
            <a:ext cx="3811971" cy="1121861"/>
          </a:xfrm>
        </p:spPr>
        <p:txBody>
          <a:bodyPr/>
          <a:lstStyle/>
          <a:p>
            <a:r>
              <a:rPr lang="en-US" dirty="0"/>
              <a:t>SQL Database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1757164"/>
            <a:ext cx="3474293" cy="1311566"/>
          </a:xfrm>
        </p:spPr>
        <p:txBody>
          <a:bodyPr/>
          <a:lstStyle/>
          <a:p>
            <a:r>
              <a:rPr lang="en-US" dirty="0"/>
              <a:t>General purpose</a:t>
            </a:r>
          </a:p>
          <a:p>
            <a:r>
              <a:rPr lang="en-US" dirty="0"/>
              <a:t>Serverless </a:t>
            </a:r>
          </a:p>
          <a:p>
            <a:r>
              <a:rPr lang="en-US" dirty="0"/>
              <a:t>30 </a:t>
            </a:r>
            <a:r>
              <a:rPr lang="en-US" dirty="0" err="1"/>
              <a:t>gb</a:t>
            </a:r>
            <a:r>
              <a:rPr lang="en-US" dirty="0"/>
              <a:t> of storage 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331C0B-C6DE-9DA9-13AF-B6BEF7C8DF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02" r="6802"/>
          <a:stretch>
            <a:fillRect/>
          </a:stretch>
        </p:blipFill>
        <p:spPr>
          <a:xfrm>
            <a:off x="9149139" y="456744"/>
            <a:ext cx="2705183" cy="5944512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A0B6CD-7C22-8186-56D7-99D75330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595" y="422518"/>
            <a:ext cx="5548544" cy="3829665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A344B01D-1DBD-DDEB-3371-5544430C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58" y="4252183"/>
            <a:ext cx="8668080" cy="26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3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241"/>
            <a:ext cx="3811971" cy="1121861"/>
          </a:xfrm>
        </p:spPr>
        <p:txBody>
          <a:bodyPr/>
          <a:lstStyle/>
          <a:p>
            <a:r>
              <a:rPr lang="en-US" dirty="0"/>
              <a:t>SQL server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1757164"/>
            <a:ext cx="3474293" cy="1311566"/>
          </a:xfrm>
        </p:spPr>
        <p:txBody>
          <a:bodyPr/>
          <a:lstStyle/>
          <a:p>
            <a:r>
              <a:rPr lang="en-US" dirty="0"/>
              <a:t>To establish connection between the </a:t>
            </a:r>
            <a:r>
              <a:rPr lang="en-US" dirty="0" err="1"/>
              <a:t>sql</a:t>
            </a:r>
            <a:r>
              <a:rPr lang="en-US" dirty="0"/>
              <a:t> database and the web app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BE5899-E026-33BB-2D96-F3638B221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7803"/>
            <a:ext cx="10879831" cy="33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7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80"/>
            <a:ext cx="3811971" cy="1121861"/>
          </a:xfrm>
        </p:spPr>
        <p:txBody>
          <a:bodyPr/>
          <a:lstStyle/>
          <a:p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65086" y="3302493"/>
            <a:ext cx="3474293" cy="1586159"/>
          </a:xfrm>
        </p:spPr>
        <p:txBody>
          <a:bodyPr/>
          <a:lstStyle/>
          <a:p>
            <a:r>
              <a:rPr lang="en-US" dirty="0"/>
              <a:t>Used flask to host html code.</a:t>
            </a:r>
          </a:p>
          <a:p>
            <a:r>
              <a:rPr lang="en-US" dirty="0"/>
              <a:t>Established database connection to html page.</a:t>
            </a:r>
          </a:p>
          <a:p>
            <a:endParaRPr lang="en-US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D02DD3-539E-7240-37F9-AB059295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895" y="0"/>
            <a:ext cx="6078105" cy="2272682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DCB7FAE-1545-0206-17BF-7398F993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0350"/>
            <a:ext cx="4140104" cy="4840220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79C6B0-E63E-613E-D9CF-73EED1696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756" y="1914757"/>
            <a:ext cx="3657194" cy="4943241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2A3D9DD3-9BF9-B3F6-8F8B-B0407860C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3" y="1195748"/>
            <a:ext cx="4586746" cy="8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1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241"/>
            <a:ext cx="3811971" cy="1121861"/>
          </a:xfrm>
        </p:spPr>
        <p:txBody>
          <a:bodyPr/>
          <a:lstStyle/>
          <a:p>
            <a:r>
              <a:rPr lang="en-US" dirty="0"/>
              <a:t>Html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1757164"/>
            <a:ext cx="3474293" cy="1311566"/>
          </a:xfrm>
        </p:spPr>
        <p:txBody>
          <a:bodyPr/>
          <a:lstStyle/>
          <a:p>
            <a:r>
              <a:rPr lang="en-US" dirty="0"/>
              <a:t>Landing Page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BAF26F-18B3-F89F-6A91-479B6A85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083" y="0"/>
            <a:ext cx="5929868" cy="464103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531EE87-5617-A2A2-7350-996F2108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0665"/>
            <a:ext cx="6154521" cy="35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86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1351</TotalTime>
  <Words>219</Words>
  <Application>Microsoft Office PowerPoint</Application>
  <PresentationFormat>Widescreen</PresentationFormat>
  <Paragraphs>64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Avenir Next LT Pro</vt:lpstr>
      <vt:lpstr>Calibri</vt:lpstr>
      <vt:lpstr>Office Theme</vt:lpstr>
      <vt:lpstr>Events portal 615 cloud management project </vt:lpstr>
      <vt:lpstr>AGENDA</vt:lpstr>
      <vt:lpstr>Overview</vt:lpstr>
      <vt:lpstr>PRIMARY GOALS</vt:lpstr>
      <vt:lpstr>Three main functionalities</vt:lpstr>
      <vt:lpstr>SQL Database</vt:lpstr>
      <vt:lpstr>SQL server</vt:lpstr>
      <vt:lpstr>Python code</vt:lpstr>
      <vt:lpstr>Html code</vt:lpstr>
      <vt:lpstr>Azure app services</vt:lpstr>
      <vt:lpstr>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Events portal 615 cloud management project</dc:title>
  <dc:creator>Immanuel Odarteifio</dc:creator>
  <cp:lastModifiedBy>Immanuel Odarteifio</cp:lastModifiedBy>
  <cp:revision>4</cp:revision>
  <dcterms:created xsi:type="dcterms:W3CDTF">2023-12-10T21:55:11Z</dcterms:created>
  <dcterms:modified xsi:type="dcterms:W3CDTF">2023-12-11T20:27:06Z</dcterms:modified>
</cp:coreProperties>
</file>